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sldIdLst>
    <p:sldId id="256" r:id="rId6"/>
    <p:sldId id="270" r:id="rId7"/>
    <p:sldId id="268" r:id="rId8"/>
    <p:sldId id="273" r:id="rId9"/>
    <p:sldId id="276" r:id="rId10"/>
    <p:sldId id="274" r:id="rId11"/>
    <p:sldId id="278" r:id="rId12"/>
    <p:sldId id="275" r:id="rId1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jpg>
</file>

<file path=ppt/media/image14.png>
</file>

<file path=ppt/media/image15.png>
</file>

<file path=ppt/media/image16.sv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-182880" y="354852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56416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60936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740124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-18288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60936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740124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-182880" y="728280"/>
            <a:ext cx="11215800" cy="5398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1121580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84560" y="0"/>
            <a:ext cx="11215800" cy="337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-182880" y="728280"/>
            <a:ext cx="11215800" cy="5398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56416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-182880" y="354852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556416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360936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7401240" y="72828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-18288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360936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 type="body"/>
          </p:nvPr>
        </p:nvSpPr>
        <p:spPr>
          <a:xfrm>
            <a:off x="7401240" y="3548520"/>
            <a:ext cx="361116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1121580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84560" y="0"/>
            <a:ext cx="11215800" cy="337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539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564160" y="354852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-18288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564160" y="728280"/>
            <a:ext cx="547308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-182880" y="3548520"/>
            <a:ext cx="11215800" cy="2575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600" b="0" strike="noStrike" spc="-1">
              <a:solidFill>
                <a:srgbClr val="595959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/>
          <p:nvPr/>
        </p:nvPicPr>
        <p:blipFill>
          <a:blip r:embed="rId14"/>
          <a:stretch/>
        </p:blipFill>
        <p:spPr>
          <a:xfrm>
            <a:off x="10614240" y="6534000"/>
            <a:ext cx="1404360" cy="228240"/>
          </a:xfrm>
          <a:prstGeom prst="rect">
            <a:avLst/>
          </a:prstGeom>
          <a:ln>
            <a:noFill/>
          </a:ln>
        </p:spPr>
      </p:pic>
      <p:sp>
        <p:nvSpPr>
          <p:cNvPr id="8" name="Line 1"/>
          <p:cNvSpPr/>
          <p:nvPr/>
        </p:nvSpPr>
        <p:spPr>
          <a:xfrm>
            <a:off x="484560" y="6611040"/>
            <a:ext cx="11216160" cy="0"/>
          </a:xfrm>
          <a:prstGeom prst="line">
            <a:avLst/>
          </a:prstGeom>
          <a:ln w="12600">
            <a:solidFill>
              <a:srgbClr val="A1ADB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2"/>
          <p:cNvSpPr/>
          <p:nvPr/>
        </p:nvSpPr>
        <p:spPr>
          <a:xfrm>
            <a:off x="484560" y="753480"/>
            <a:ext cx="11216160" cy="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Picture 3" descr="C:\Users\peter.eatroff\Desktop\aCoverNoImg.png"/>
          <p:cNvPicPr/>
          <p:nvPr/>
        </p:nvPicPr>
        <p:blipFill>
          <a:blip r:embed="rId15"/>
          <a:stretch/>
        </p:blipFill>
        <p:spPr>
          <a:xfrm>
            <a:off x="9360" y="0"/>
            <a:ext cx="12164760" cy="6857640"/>
          </a:xfrm>
          <a:prstGeom prst="rect">
            <a:avLst/>
          </a:prstGeom>
          <a:ln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484560" y="748080"/>
            <a:ext cx="10362960" cy="146952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0" strike="noStrike" spc="-1">
                <a:solidFill>
                  <a:srgbClr val="595959"/>
                </a:solidFill>
                <a:latin typeface="Franklin Gothic Demi"/>
              </a:rPr>
              <a:t>Click to edit Master</a:t>
            </a:r>
            <a:br/>
            <a:r>
              <a:rPr lang="en-US" sz="4000" b="0" strike="noStrike" spc="-1">
                <a:solidFill>
                  <a:srgbClr val="595959"/>
                </a:solidFill>
                <a:latin typeface="Franklin Gothic Demi"/>
              </a:rPr>
              <a:t>title style</a:t>
            </a:r>
            <a:endParaRPr lang="en-US" sz="40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pic>
        <p:nvPicPr>
          <p:cNvPr id="5" name="Picture 7"/>
          <p:cNvPicPr/>
          <p:nvPr/>
        </p:nvPicPr>
        <p:blipFill>
          <a:blip r:embed="rId16"/>
          <a:stretch/>
        </p:blipFill>
        <p:spPr>
          <a:xfrm>
            <a:off x="9014400" y="6151320"/>
            <a:ext cx="2809080" cy="456840"/>
          </a:xfrm>
          <a:prstGeom prst="rect">
            <a:avLst/>
          </a:prstGeom>
          <a:ln>
            <a:noFill/>
          </a:ln>
        </p:spPr>
      </p:pic>
      <p:sp>
        <p:nvSpPr>
          <p:cNvPr id="6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3"/>
          <p:cNvPicPr/>
          <p:nvPr/>
        </p:nvPicPr>
        <p:blipFill>
          <a:blip r:embed="rId14"/>
          <a:stretch/>
        </p:blipFill>
        <p:spPr>
          <a:xfrm>
            <a:off x="10614240" y="6534000"/>
            <a:ext cx="1404360" cy="228240"/>
          </a:xfrm>
          <a:prstGeom prst="rect">
            <a:avLst/>
          </a:prstGeom>
          <a:ln>
            <a:noFill/>
          </a:ln>
        </p:spPr>
      </p:pic>
      <p:sp>
        <p:nvSpPr>
          <p:cNvPr id="44" name="Line 1"/>
          <p:cNvSpPr/>
          <p:nvPr/>
        </p:nvSpPr>
        <p:spPr>
          <a:xfrm>
            <a:off x="484560" y="6611040"/>
            <a:ext cx="11216160" cy="0"/>
          </a:xfrm>
          <a:prstGeom prst="line">
            <a:avLst/>
          </a:prstGeom>
          <a:ln w="12600">
            <a:solidFill>
              <a:srgbClr val="A1ADB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Line 2"/>
          <p:cNvSpPr/>
          <p:nvPr/>
        </p:nvSpPr>
        <p:spPr>
          <a:xfrm>
            <a:off x="484560" y="753480"/>
            <a:ext cx="11216160" cy="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84560" y="0"/>
            <a:ext cx="11215800" cy="72828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b="0" strike="noStrike" spc="-1">
                <a:solidFill>
                  <a:srgbClr val="2372B9"/>
                </a:solidFill>
                <a:latin typeface="Franklin Gothic Demi"/>
              </a:rPr>
              <a:t>Click to edit Master title style</a:t>
            </a:r>
            <a:endParaRPr lang="en-US" sz="2400" b="0" strike="noStrike" spc="-1">
              <a:solidFill>
                <a:srgbClr val="595959"/>
              </a:solidFill>
              <a:latin typeface="Franklin Gothic Book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-182880" y="728280"/>
            <a:ext cx="11215800" cy="5398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95000"/>
              </a:lnSpc>
              <a:spcBef>
                <a:spcPts val="601"/>
              </a:spcBef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Click to edit Master text styles</a:t>
            </a:r>
          </a:p>
          <a:p>
            <a:pPr marL="171360" lvl="1" indent="-171000">
              <a:lnSpc>
                <a:spcPct val="95000"/>
              </a:lnSpc>
              <a:spcBef>
                <a:spcPts val="300"/>
              </a:spcBef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Second level</a:t>
            </a:r>
          </a:p>
          <a:p>
            <a:pPr marL="343080" lvl="2" indent="-171000">
              <a:lnSpc>
                <a:spcPct val="95000"/>
              </a:lnSpc>
              <a:spcBef>
                <a:spcPts val="201"/>
              </a:spcBef>
              <a:buClr>
                <a:srgbClr val="595959"/>
              </a:buClr>
              <a:buFont typeface="Franklin Gothic Book"/>
              <a:buChar char="–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Third level</a:t>
            </a:r>
          </a:p>
          <a:p>
            <a:pPr marL="514440" lvl="3" indent="-171000">
              <a:lnSpc>
                <a:spcPct val="95000"/>
              </a:lnSpc>
              <a:spcBef>
                <a:spcPts val="99"/>
              </a:spcBef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Fourth level</a:t>
            </a:r>
          </a:p>
          <a:p>
            <a:pPr marL="628560" lvl="4" indent="-114120">
              <a:lnSpc>
                <a:spcPct val="95000"/>
              </a:lnSpc>
              <a:spcBef>
                <a:spcPts val="99"/>
              </a:spcBef>
              <a:buClr>
                <a:srgbClr val="595959"/>
              </a:buClr>
              <a:buFont typeface="Arial"/>
              <a:buChar char="-"/>
            </a:pPr>
            <a:r>
              <a:rPr lang="en-US" sz="1600" b="0" strike="noStrike" spc="-1">
                <a:solidFill>
                  <a:srgbClr val="595959"/>
                </a:solidFill>
                <a:latin typeface="Franklin Gothic Book"/>
              </a:rPr>
              <a:t>Fifth level</a:t>
            </a:r>
          </a:p>
        </p:txBody>
      </p:sp>
      <p:sp>
        <p:nvSpPr>
          <p:cNvPr id="48" name="PlaceHolder 5"/>
          <p:cNvSpPr>
            <a:spLocks noGrp="1"/>
          </p:cNvSpPr>
          <p:nvPr>
            <p:ph type="ftr"/>
          </p:nvPr>
        </p:nvSpPr>
        <p:spPr>
          <a:xfrm>
            <a:off x="983160" y="6624720"/>
            <a:ext cx="9466560" cy="212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2372B9"/>
                </a:solidFill>
                <a:latin typeface="Franklin Gothic Book"/>
              </a:rPr>
              <a:t>Satellite Modernization</a:t>
            </a:r>
            <a:endParaRPr lang="en-US" sz="800" b="0" strike="noStrike" spc="-1"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sldNum"/>
          </p:nvPr>
        </p:nvSpPr>
        <p:spPr>
          <a:xfrm>
            <a:off x="484560" y="6624720"/>
            <a:ext cx="456120" cy="212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fld id="{EDAB0CA5-2BE4-4A58-85DE-635F54D4637D}" type="slidenum">
              <a:rPr lang="en-US" sz="800" b="0" strike="noStrike" spc="-1">
                <a:solidFill>
                  <a:srgbClr val="2372B9"/>
                </a:solidFill>
                <a:latin typeface="Franklin Gothic Book"/>
              </a:rPr>
              <a:t>‹#›</a:t>
            </a:fld>
            <a:endParaRPr lang="en-US" sz="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84560" y="748080"/>
            <a:ext cx="10362960" cy="1469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spc="-1" dirty="0">
                <a:latin typeface="Franklin Gothic Book"/>
              </a:rPr>
              <a:t>Game of life</a:t>
            </a:r>
          </a:p>
        </p:txBody>
      </p:sp>
      <p:sp>
        <p:nvSpPr>
          <p:cNvPr id="87" name="TextShape 2"/>
          <p:cNvSpPr txBox="1"/>
          <p:nvPr/>
        </p:nvSpPr>
        <p:spPr>
          <a:xfrm>
            <a:off x="1967131" y="5857920"/>
            <a:ext cx="7027800" cy="1000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601"/>
              </a:spcBef>
            </a:pPr>
            <a:r>
              <a:rPr lang="en-US" sz="1200" b="0" strike="noStrike" spc="-1" dirty="0">
                <a:solidFill>
                  <a:srgbClr val="404040"/>
                </a:solidFill>
                <a:latin typeface="Abadi"/>
              </a:rPr>
              <a:t>Run Zhang</a:t>
            </a:r>
          </a:p>
          <a:p>
            <a:pPr>
              <a:lnSpc>
                <a:spcPct val="90000"/>
              </a:lnSpc>
              <a:spcBef>
                <a:spcPts val="601"/>
              </a:spcBef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C&amp;I Cloud Platform Engineering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EE83C7-D2C8-4008-B43B-AB47BCD659D3}"/>
              </a:ext>
            </a:extLst>
          </p:cNvPr>
          <p:cNvSpPr txBox="1"/>
          <p:nvPr/>
        </p:nvSpPr>
        <p:spPr>
          <a:xfrm>
            <a:off x="4686300" y="3244334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brief history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FFF74-2079-48AE-8123-C46E5B5DC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Game Rule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27C1FC-EC80-4A1F-BBF5-16568DBD1485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257675" y="1895475"/>
            <a:ext cx="3309322" cy="2013274"/>
          </a:xfrm>
        </p:spPr>
        <p:txBody>
          <a:bodyPr/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Arial" panose="020B0604020202020204" pitchFamily="34" charset="0"/>
              </a:rPr>
              <a:t>Any live cell with fewer than two live neighbors dies, as if by underpopulation.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i="0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Arial" panose="020B0604020202020204" pitchFamily="34" charset="0"/>
              </a:rPr>
              <a:t>Any live cell with two or three live neighbors lives on to the next generation.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i="0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Arial" panose="020B0604020202020204" pitchFamily="34" charset="0"/>
              </a:rPr>
              <a:t>Any live cell with more than three live neighbors dies, as if by overpopulation.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i="0" dirty="0"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Arial" panose="020B0604020202020204" pitchFamily="34" charset="0"/>
              </a:rPr>
              <a:t>Any dead cell with exactly three live neighbors becomes a live cell, as if by reproduction.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1C4239-3977-4314-BD83-28E7EBEAE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368" y="3106396"/>
            <a:ext cx="1590675" cy="1420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9A6A69-8CA5-454D-990C-EAA897165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368" y="1357221"/>
            <a:ext cx="1590675" cy="1420174"/>
          </a:xfrm>
          <a:prstGeom prst="rect">
            <a:avLst/>
          </a:prstGeom>
        </p:spPr>
      </p:pic>
      <p:pic>
        <p:nvPicPr>
          <p:cNvPr id="1026" name="Picture 2" descr="John horton conway - classic Digital Art by Unexpected Object">
            <a:extLst>
              <a:ext uri="{FF2B5EF4-FFF2-40B4-BE49-F238E27FC236}">
                <a16:creationId xmlns:a16="http://schemas.microsoft.com/office/drawing/2014/main" id="{A8CE0F9B-27FC-4FF9-80DF-34867D749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629" y="1732671"/>
            <a:ext cx="1829751" cy="182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ADE4A3-9852-4F03-BD1E-97CBAE227A3B}"/>
              </a:ext>
            </a:extLst>
          </p:cNvPr>
          <p:cNvSpPr/>
          <p:nvPr/>
        </p:nvSpPr>
        <p:spPr>
          <a:xfrm flipH="1">
            <a:off x="7688035" y="1455672"/>
            <a:ext cx="2596937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John </a:t>
            </a:r>
            <a:r>
              <a:rPr lang="en-US" sz="1200" b="0" cap="none" spc="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Conways</a:t>
            </a:r>
            <a:endParaRPr lang="en-US" sz="1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C53883-2681-425F-BC5F-54D6A4FD9090}"/>
              </a:ext>
            </a:extLst>
          </p:cNvPr>
          <p:cNvSpPr txBox="1"/>
          <p:nvPr/>
        </p:nvSpPr>
        <p:spPr>
          <a:xfrm>
            <a:off x="723900" y="5131447"/>
            <a:ext cx="5848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Simulate living organism based on John Von Newman’s conjecture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924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r>
              <a:rPr lang="en-US" sz="3600" dirty="0"/>
              <a:t>Still life and Oscillator</a:t>
            </a:r>
            <a:br>
              <a:rPr lang="en-US" dirty="0"/>
            </a:br>
            <a:endParaRPr lang="en-US" dirty="0"/>
          </a:p>
        </p:txBody>
      </p:sp>
      <p:pic>
        <p:nvPicPr>
          <p:cNvPr id="3" name="Game of Life 2021-07-13 08-45-22">
            <a:hlinkClick r:id="" action="ppaction://media"/>
            <a:extLst>
              <a:ext uri="{FF2B5EF4-FFF2-40B4-BE49-F238E27FC236}">
                <a16:creationId xmlns:a16="http://schemas.microsoft.com/office/drawing/2014/main" id="{BC0884BE-887D-44B8-9660-243029DBEF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7613" y="838899"/>
            <a:ext cx="7201279" cy="552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2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r>
              <a:rPr lang="en-US" sz="3200" dirty="0"/>
              <a:t>Gosper glider gun</a:t>
            </a:r>
            <a:br>
              <a:rPr lang="en-US" dirty="0"/>
            </a:b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120A3-0F1B-4614-9C9B-E43EFB27E3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285" y="1480068"/>
            <a:ext cx="1196907" cy="12338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4C2879A-C44D-4DAA-B112-F8822A52C7F2}"/>
              </a:ext>
            </a:extLst>
          </p:cNvPr>
          <p:cNvSpPr/>
          <p:nvPr/>
        </p:nvSpPr>
        <p:spPr>
          <a:xfrm>
            <a:off x="9561983" y="2817910"/>
            <a:ext cx="1061509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Bill Gosper</a:t>
            </a:r>
          </a:p>
        </p:txBody>
      </p:sp>
      <p:pic>
        <p:nvPicPr>
          <p:cNvPr id="4" name="Game of Life 2021-07-13 08-48-03">
            <a:hlinkClick r:id="" action="ppaction://media"/>
            <a:extLst>
              <a:ext uri="{FF2B5EF4-FFF2-40B4-BE49-F238E27FC236}">
                <a16:creationId xmlns:a16="http://schemas.microsoft.com/office/drawing/2014/main" id="{073A7053-1DB1-400E-957A-6D18C2927A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8415" y="1065402"/>
            <a:ext cx="7153012" cy="515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28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r>
              <a:rPr lang="en-US" sz="3200" dirty="0"/>
              <a:t>Simkin glider gun</a:t>
            </a:r>
            <a:br>
              <a:rPr lang="en-US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58445F-BFF8-40BA-A6EA-0E803A218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48" y="1069735"/>
            <a:ext cx="3986074" cy="26144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32296E-3128-48BA-9024-088C28779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726" y="2778709"/>
            <a:ext cx="4598633" cy="163572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2F86E56-6178-4184-A7A1-4E18747D6E18}"/>
              </a:ext>
            </a:extLst>
          </p:cNvPr>
          <p:cNvSpPr/>
          <p:nvPr/>
        </p:nvSpPr>
        <p:spPr>
          <a:xfrm>
            <a:off x="5308228" y="2177222"/>
            <a:ext cx="9541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3FCC44-C089-45BC-8122-80E8CE0933BC}"/>
              </a:ext>
            </a:extLst>
          </p:cNvPr>
          <p:cNvSpPr/>
          <p:nvPr/>
        </p:nvSpPr>
        <p:spPr>
          <a:xfrm>
            <a:off x="2492061" y="3830639"/>
            <a:ext cx="69762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4BD38E-AE3D-441D-ACFB-01A95B02C74F}"/>
              </a:ext>
            </a:extLst>
          </p:cNvPr>
          <p:cNvSpPr txBox="1"/>
          <p:nvPr/>
        </p:nvSpPr>
        <p:spPr>
          <a:xfrm>
            <a:off x="6092460" y="4503223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1970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3021C-1D50-4C27-95A9-1C933781EE93}"/>
              </a:ext>
            </a:extLst>
          </p:cNvPr>
          <p:cNvSpPr txBox="1"/>
          <p:nvPr/>
        </p:nvSpPr>
        <p:spPr>
          <a:xfrm>
            <a:off x="4811938" y="100670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 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4DB795-AB97-4BFD-8174-F29C2BCF1BB3}"/>
              </a:ext>
            </a:extLst>
          </p:cNvPr>
          <p:cNvSpPr txBox="1"/>
          <p:nvPr/>
        </p:nvSpPr>
        <p:spPr>
          <a:xfrm>
            <a:off x="10654933" y="240937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15,30…</a:t>
            </a:r>
          </a:p>
        </p:txBody>
      </p:sp>
    </p:spTree>
    <p:extLst>
      <p:ext uri="{BB962C8B-B14F-4D97-AF65-F5344CB8AC3E}">
        <p14:creationId xmlns:p14="http://schemas.microsoft.com/office/powerpoint/2010/main" val="393084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r>
              <a:rPr lang="en-US" sz="3600" dirty="0"/>
              <a:t>The Breeder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31B78D-3B75-43A0-B587-D8A3CE178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70" y="2051915"/>
            <a:ext cx="3609975" cy="1828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59AAF6-0AF7-4157-8A4B-3B0819C5FF7F}"/>
              </a:ext>
            </a:extLst>
          </p:cNvPr>
          <p:cNvSpPr/>
          <p:nvPr/>
        </p:nvSpPr>
        <p:spPr>
          <a:xfrm>
            <a:off x="6266741" y="2534101"/>
            <a:ext cx="467307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Puffer train running though the universe </a:t>
            </a:r>
          </a:p>
          <a:p>
            <a:pPr algn="ctr"/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leaves glider gun in its wake which in </a:t>
            </a:r>
          </a:p>
          <a:p>
            <a:pPr algn="ctr"/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turn create gliders</a:t>
            </a:r>
          </a:p>
          <a:p>
            <a:pPr algn="ctr"/>
            <a:endParaRPr lang="en-US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02842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r>
              <a:rPr lang="en-US" sz="3600" dirty="0"/>
              <a:t>Play the game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AD20ED-3BAA-4001-A0C6-5AA78928C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367" y="3822485"/>
            <a:ext cx="3038474" cy="231534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E02A319-05C7-47F0-B563-5A5E5BEC1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2929" y="3840055"/>
            <a:ext cx="3038474" cy="231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tar: 4 Points 11">
            <a:extLst>
              <a:ext uri="{FF2B5EF4-FFF2-40B4-BE49-F238E27FC236}">
                <a16:creationId xmlns:a16="http://schemas.microsoft.com/office/drawing/2014/main" id="{3AEAEFBD-99E2-4377-8B43-8E2F6C19F9B4}"/>
              </a:ext>
            </a:extLst>
          </p:cNvPr>
          <p:cNvSpPr/>
          <p:nvPr/>
        </p:nvSpPr>
        <p:spPr>
          <a:xfrm>
            <a:off x="5255581" y="3506680"/>
            <a:ext cx="914400" cy="914400"/>
          </a:xfrm>
          <a:prstGeom prst="star4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43ABDA-1BC6-4ADD-BBBC-B7C4C1B1EC6E}"/>
              </a:ext>
            </a:extLst>
          </p:cNvPr>
          <p:cNvSpPr/>
          <p:nvPr/>
        </p:nvSpPr>
        <p:spPr>
          <a:xfrm>
            <a:off x="6701295" y="4308748"/>
            <a:ext cx="61498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Golly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5426A-AD6B-4C8F-976B-4CA7947B3D75}"/>
              </a:ext>
            </a:extLst>
          </p:cNvPr>
          <p:cNvSpPr/>
          <p:nvPr/>
        </p:nvSpPr>
        <p:spPr>
          <a:xfrm>
            <a:off x="4555933" y="4267191"/>
            <a:ext cx="614984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77DA2C-1DA0-46E5-8190-6B97D95137E8}"/>
              </a:ext>
            </a:extLst>
          </p:cNvPr>
          <p:cNvSpPr/>
          <p:nvPr/>
        </p:nvSpPr>
        <p:spPr>
          <a:xfrm>
            <a:off x="5340245" y="3437606"/>
            <a:ext cx="924958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Google</a:t>
            </a:r>
          </a:p>
        </p:txBody>
      </p:sp>
      <p:pic>
        <p:nvPicPr>
          <p:cNvPr id="8" name="Graphic 7" descr="Robot">
            <a:extLst>
              <a:ext uri="{FF2B5EF4-FFF2-40B4-BE49-F238E27FC236}">
                <a16:creationId xmlns:a16="http://schemas.microsoft.com/office/drawing/2014/main" id="{F459EBEE-4717-49FC-A45A-FA089C495E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50803" y="4065755"/>
            <a:ext cx="914400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F33E5-5D7E-4B4A-A36F-EF496B5853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1736" y="1445113"/>
            <a:ext cx="3622089" cy="167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17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4B0-265B-4E61-8343-9F75B4BD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60" y="-1"/>
            <a:ext cx="11215800" cy="1376039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926BEF-D669-4813-BD4E-E2ED146D57BB}"/>
              </a:ext>
            </a:extLst>
          </p:cNvPr>
          <p:cNvSpPr/>
          <p:nvPr/>
        </p:nvSpPr>
        <p:spPr>
          <a:xfrm>
            <a:off x="4558322" y="2505670"/>
            <a:ext cx="16466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687004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A1ADB5"/>
      </a:lt2>
      <a:accent1>
        <a:srgbClr val="008D48"/>
      </a:accent1>
      <a:accent2>
        <a:srgbClr val="B9C53A"/>
      </a:accent2>
      <a:accent3>
        <a:srgbClr val="2372B9"/>
      </a:accent3>
      <a:accent4>
        <a:srgbClr val="81CFE7"/>
      </a:accent4>
      <a:accent5>
        <a:srgbClr val="F15323"/>
      </a:accent5>
      <a:accent6>
        <a:srgbClr val="F99B2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A1ADB5"/>
      </a:lt2>
      <a:accent1>
        <a:srgbClr val="008D48"/>
      </a:accent1>
      <a:accent2>
        <a:srgbClr val="B9C53A"/>
      </a:accent2>
      <a:accent3>
        <a:srgbClr val="2372B9"/>
      </a:accent3>
      <a:accent4>
        <a:srgbClr val="81CFE7"/>
      </a:accent4>
      <a:accent5>
        <a:srgbClr val="F15323"/>
      </a:accent5>
      <a:accent6>
        <a:srgbClr val="F99B2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56DF16AEC9084ABC784B15637715C4" ma:contentTypeVersion="13" ma:contentTypeDescription="Create a new document." ma:contentTypeScope="" ma:versionID="c4c7465d739b1afaad76a1893bb80240">
  <xsd:schema xmlns:xsd="http://www.w3.org/2001/XMLSchema" xmlns:xs="http://www.w3.org/2001/XMLSchema" xmlns:p="http://schemas.microsoft.com/office/2006/metadata/properties" xmlns:ns3="b8582220-a0c9-43e1-8f48-d26f7f769393" xmlns:ns4="74190976-5ba2-4b71-91ea-322fd685939c" targetNamespace="http://schemas.microsoft.com/office/2006/metadata/properties" ma:root="true" ma:fieldsID="14079ce5963cd934d682075082259799" ns3:_="" ns4:_="">
    <xsd:import namespace="b8582220-a0c9-43e1-8f48-d26f7f769393"/>
    <xsd:import namespace="74190976-5ba2-4b71-91ea-322fd685939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82220-a0c9-43e1-8f48-d26f7f76939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190976-5ba2-4b71-91ea-322fd68593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FCBD70-C163-493D-A84C-85321F44BA14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b8582220-a0c9-43e1-8f48-d26f7f769393"/>
    <ds:schemaRef ds:uri="http://schemas.microsoft.com/office/infopath/2007/PartnerControls"/>
    <ds:schemaRef ds:uri="74190976-5ba2-4b71-91ea-322fd685939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0EB7731-F206-4A3E-8197-9D860BB06A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DF500E-A5B6-457E-80AD-300927700D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582220-a0c9-43e1-8f48-d26f7f769393"/>
    <ds:schemaRef ds:uri="74190976-5ba2-4b71-91ea-322fd685939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3674</TotalTime>
  <Words>144</Words>
  <Application>Microsoft Office PowerPoint</Application>
  <PresentationFormat>Widescreen</PresentationFormat>
  <Paragraphs>34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Abadi</vt:lpstr>
      <vt:lpstr>Arial</vt:lpstr>
      <vt:lpstr>Calibri</vt:lpstr>
      <vt:lpstr>Franklin Gothic Book</vt:lpstr>
      <vt:lpstr>Franklin Gothic Demi</vt:lpstr>
      <vt:lpstr>Symbol</vt:lpstr>
      <vt:lpstr>Times New Roman</vt:lpstr>
      <vt:lpstr>Wingdings</vt:lpstr>
      <vt:lpstr>Office Theme</vt:lpstr>
      <vt:lpstr>Office Theme</vt:lpstr>
      <vt:lpstr>PowerPoint Presentation</vt:lpstr>
      <vt:lpstr>Game Rule</vt:lpstr>
      <vt:lpstr>Still life and Oscillator </vt:lpstr>
      <vt:lpstr>Gosper glider gun </vt:lpstr>
      <vt:lpstr>Simkin glider gun </vt:lpstr>
      <vt:lpstr>The Breeder </vt:lpstr>
      <vt:lpstr>Play the game 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Keating, Michael A:(BSC)</dc:creator>
  <dc:description/>
  <cp:lastModifiedBy>run zhang</cp:lastModifiedBy>
  <cp:revision>94</cp:revision>
  <dcterms:created xsi:type="dcterms:W3CDTF">2019-10-22T01:52:44Z</dcterms:created>
  <dcterms:modified xsi:type="dcterms:W3CDTF">2021-07-13T12:55:30Z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0x010100E556DF16AEC9084ABC784B15637715C4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6</vt:i4>
  </property>
</Properties>
</file>